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7" r:id="rId11"/>
    <p:sldId id="268" r:id="rId12"/>
    <p:sldId id="269" r:id="rId13"/>
    <p:sldId id="271" r:id="rId14"/>
    <p:sldId id="264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04759D-DF25-48CC-8854-9FE9AF1DD2EE}" v="12" dt="2022-10-03T08:09:09.9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56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en Biton" userId="f99f62eb-9375-451c-a552-4b9512174bf4" providerId="ADAL" clId="{2C04759D-DF25-48CC-8854-9FE9AF1DD2EE}"/>
    <pc:docChg chg="undo redo custSel addSld delSld modSld">
      <pc:chgData name="Eden Biton" userId="f99f62eb-9375-451c-a552-4b9512174bf4" providerId="ADAL" clId="{2C04759D-DF25-48CC-8854-9FE9AF1DD2EE}" dt="2022-10-03T10:16:23.488" v="773" actId="20577"/>
      <pc:docMkLst>
        <pc:docMk/>
      </pc:docMkLst>
      <pc:sldChg chg="modSp mod">
        <pc:chgData name="Eden Biton" userId="f99f62eb-9375-451c-a552-4b9512174bf4" providerId="ADAL" clId="{2C04759D-DF25-48CC-8854-9FE9AF1DD2EE}" dt="2022-10-03T08:09:56" v="404" actId="207"/>
        <pc:sldMkLst>
          <pc:docMk/>
          <pc:sldMk cId="3450234681" sldId="256"/>
        </pc:sldMkLst>
        <pc:spChg chg="mod">
          <ac:chgData name="Eden Biton" userId="f99f62eb-9375-451c-a552-4b9512174bf4" providerId="ADAL" clId="{2C04759D-DF25-48CC-8854-9FE9AF1DD2EE}" dt="2022-10-03T08:09:56" v="404" actId="207"/>
          <ac:spMkLst>
            <pc:docMk/>
            <pc:sldMk cId="3450234681" sldId="256"/>
            <ac:spMk id="3" creationId="{87FE4A80-6D44-4F18-89BB-6F0EBAB1EB7D}"/>
          </ac:spMkLst>
        </pc:spChg>
        <pc:spChg chg="mod">
          <ac:chgData name="Eden Biton" userId="f99f62eb-9375-451c-a552-4b9512174bf4" providerId="ADAL" clId="{2C04759D-DF25-48CC-8854-9FE9AF1DD2EE}" dt="2022-10-03T08:09:50.553" v="402" actId="207"/>
          <ac:spMkLst>
            <pc:docMk/>
            <pc:sldMk cId="3450234681" sldId="256"/>
            <ac:spMk id="4" creationId="{C2A363B2-F9C4-4669-9BF7-82FF5714F19D}"/>
          </ac:spMkLst>
        </pc:spChg>
        <pc:spChg chg="mod">
          <ac:chgData name="Eden Biton" userId="f99f62eb-9375-451c-a552-4b9512174bf4" providerId="ADAL" clId="{2C04759D-DF25-48CC-8854-9FE9AF1DD2EE}" dt="2022-10-03T08:09:53.403" v="403" actId="207"/>
          <ac:spMkLst>
            <pc:docMk/>
            <pc:sldMk cId="3450234681" sldId="256"/>
            <ac:spMk id="5" creationId="{B2C20718-F4CF-4C11-AD2F-2DB81C4C4887}"/>
          </ac:spMkLst>
        </pc:spChg>
      </pc:sldChg>
      <pc:sldChg chg="addSp modSp mod">
        <pc:chgData name="Eden Biton" userId="f99f62eb-9375-451c-a552-4b9512174bf4" providerId="ADAL" clId="{2C04759D-DF25-48CC-8854-9FE9AF1DD2EE}" dt="2022-10-03T10:12:46.707" v="696" actId="20577"/>
        <pc:sldMkLst>
          <pc:docMk/>
          <pc:sldMk cId="2150726379" sldId="258"/>
        </pc:sldMkLst>
        <pc:spChg chg="mod">
          <ac:chgData name="Eden Biton" userId="f99f62eb-9375-451c-a552-4b9512174bf4" providerId="ADAL" clId="{2C04759D-DF25-48CC-8854-9FE9AF1DD2EE}" dt="2022-10-03T10:12:46.707" v="696" actId="20577"/>
          <ac:spMkLst>
            <pc:docMk/>
            <pc:sldMk cId="2150726379" sldId="258"/>
            <ac:spMk id="3" creationId="{A7196AC7-D90A-401F-8D8C-36EB2F1FB978}"/>
          </ac:spMkLst>
        </pc:spChg>
        <pc:picChg chg="add mod">
          <ac:chgData name="Eden Biton" userId="f99f62eb-9375-451c-a552-4b9512174bf4" providerId="ADAL" clId="{2C04759D-DF25-48CC-8854-9FE9AF1DD2EE}" dt="2022-10-03T10:11:19.913" v="578" actId="1076"/>
          <ac:picMkLst>
            <pc:docMk/>
            <pc:sldMk cId="2150726379" sldId="258"/>
            <ac:picMk id="4" creationId="{5D0F35A1-7E75-4E8E-8722-2BF3FC7B123C}"/>
          </ac:picMkLst>
        </pc:picChg>
      </pc:sldChg>
      <pc:sldChg chg="modSp mod">
        <pc:chgData name="Eden Biton" userId="f99f62eb-9375-451c-a552-4b9512174bf4" providerId="ADAL" clId="{2C04759D-DF25-48CC-8854-9FE9AF1DD2EE}" dt="2022-10-03T10:16:23.488" v="773" actId="20577"/>
        <pc:sldMkLst>
          <pc:docMk/>
          <pc:sldMk cId="2285765354" sldId="259"/>
        </pc:sldMkLst>
        <pc:spChg chg="mod">
          <ac:chgData name="Eden Biton" userId="f99f62eb-9375-451c-a552-4b9512174bf4" providerId="ADAL" clId="{2C04759D-DF25-48CC-8854-9FE9AF1DD2EE}" dt="2022-10-03T10:16:23.488" v="773" actId="20577"/>
          <ac:spMkLst>
            <pc:docMk/>
            <pc:sldMk cId="2285765354" sldId="259"/>
            <ac:spMk id="3" creationId="{2A4E4155-DB61-422C-84EF-CAF0D85FDEAC}"/>
          </ac:spMkLst>
        </pc:spChg>
      </pc:sldChg>
      <pc:sldChg chg="modSp new mod">
        <pc:chgData name="Eden Biton" userId="f99f62eb-9375-451c-a552-4b9512174bf4" providerId="ADAL" clId="{2C04759D-DF25-48CC-8854-9FE9AF1DD2EE}" dt="2022-10-03T07:47:55.447" v="21" actId="20577"/>
        <pc:sldMkLst>
          <pc:docMk/>
          <pc:sldMk cId="955025416" sldId="260"/>
        </pc:sldMkLst>
        <pc:spChg chg="mod">
          <ac:chgData name="Eden Biton" userId="f99f62eb-9375-451c-a552-4b9512174bf4" providerId="ADAL" clId="{2C04759D-DF25-48CC-8854-9FE9AF1DD2EE}" dt="2022-10-03T07:47:55.447" v="21" actId="20577"/>
          <ac:spMkLst>
            <pc:docMk/>
            <pc:sldMk cId="955025416" sldId="260"/>
            <ac:spMk id="2" creationId="{CB81FF51-6F66-4B37-8C31-53EF3E57505D}"/>
          </ac:spMkLst>
        </pc:spChg>
        <pc:spChg chg="mod">
          <ac:chgData name="Eden Biton" userId="f99f62eb-9375-451c-a552-4b9512174bf4" providerId="ADAL" clId="{2C04759D-DF25-48CC-8854-9FE9AF1DD2EE}" dt="2022-10-03T07:47:45.879" v="19" actId="121"/>
          <ac:spMkLst>
            <pc:docMk/>
            <pc:sldMk cId="955025416" sldId="260"/>
            <ac:spMk id="3" creationId="{7A0D4EFF-1FD4-4337-85BD-A30DA6F94C3B}"/>
          </ac:spMkLst>
        </pc:spChg>
      </pc:sldChg>
      <pc:sldChg chg="modSp new mod">
        <pc:chgData name="Eden Biton" userId="f99f62eb-9375-451c-a552-4b9512174bf4" providerId="ADAL" clId="{2C04759D-DF25-48CC-8854-9FE9AF1DD2EE}" dt="2022-10-03T07:48:40.684" v="59" actId="122"/>
        <pc:sldMkLst>
          <pc:docMk/>
          <pc:sldMk cId="534485452" sldId="261"/>
        </pc:sldMkLst>
        <pc:spChg chg="mod">
          <ac:chgData name="Eden Biton" userId="f99f62eb-9375-451c-a552-4b9512174bf4" providerId="ADAL" clId="{2C04759D-DF25-48CC-8854-9FE9AF1DD2EE}" dt="2022-10-03T07:48:26.071" v="39" actId="122"/>
          <ac:spMkLst>
            <pc:docMk/>
            <pc:sldMk cId="534485452" sldId="261"/>
            <ac:spMk id="2" creationId="{940CA533-D7EA-4AE3-BF19-5323013AD189}"/>
          </ac:spMkLst>
        </pc:spChg>
        <pc:spChg chg="mod">
          <ac:chgData name="Eden Biton" userId="f99f62eb-9375-451c-a552-4b9512174bf4" providerId="ADAL" clId="{2C04759D-DF25-48CC-8854-9FE9AF1DD2EE}" dt="2022-10-03T07:48:40.684" v="59" actId="122"/>
          <ac:spMkLst>
            <pc:docMk/>
            <pc:sldMk cId="534485452" sldId="261"/>
            <ac:spMk id="3" creationId="{6439D7A7-AC8F-4F6D-B5B6-E75A7158F312}"/>
          </ac:spMkLst>
        </pc:spChg>
      </pc:sldChg>
      <pc:sldChg chg="new del">
        <pc:chgData name="Eden Biton" userId="f99f62eb-9375-451c-a552-4b9512174bf4" providerId="ADAL" clId="{2C04759D-DF25-48CC-8854-9FE9AF1DD2EE}" dt="2022-10-03T07:48:07.814" v="23" actId="2696"/>
        <pc:sldMkLst>
          <pc:docMk/>
          <pc:sldMk cId="959760823" sldId="261"/>
        </pc:sldMkLst>
      </pc:sldChg>
      <pc:sldChg chg="modSp new mod">
        <pc:chgData name="Eden Biton" userId="f99f62eb-9375-451c-a552-4b9512174bf4" providerId="ADAL" clId="{2C04759D-DF25-48CC-8854-9FE9AF1DD2EE}" dt="2022-10-03T07:49:00.133" v="70" actId="20577"/>
        <pc:sldMkLst>
          <pc:docMk/>
          <pc:sldMk cId="782798919" sldId="262"/>
        </pc:sldMkLst>
        <pc:spChg chg="mod">
          <ac:chgData name="Eden Biton" userId="f99f62eb-9375-451c-a552-4b9512174bf4" providerId="ADAL" clId="{2C04759D-DF25-48CC-8854-9FE9AF1DD2EE}" dt="2022-10-03T07:49:00.133" v="70" actId="20577"/>
          <ac:spMkLst>
            <pc:docMk/>
            <pc:sldMk cId="782798919" sldId="262"/>
            <ac:spMk id="2" creationId="{E35B289A-E2C2-4377-949D-B6AD7440F743}"/>
          </ac:spMkLst>
        </pc:spChg>
      </pc:sldChg>
      <pc:sldChg chg="new">
        <pc:chgData name="Eden Biton" userId="f99f62eb-9375-451c-a552-4b9512174bf4" providerId="ADAL" clId="{2C04759D-DF25-48CC-8854-9FE9AF1DD2EE}" dt="2022-10-03T07:58:55.235" v="71" actId="680"/>
        <pc:sldMkLst>
          <pc:docMk/>
          <pc:sldMk cId="2300399109" sldId="263"/>
        </pc:sldMkLst>
      </pc:sldChg>
      <pc:sldChg chg="modSp new mod">
        <pc:chgData name="Eden Biton" userId="f99f62eb-9375-451c-a552-4b9512174bf4" providerId="ADAL" clId="{2C04759D-DF25-48CC-8854-9FE9AF1DD2EE}" dt="2022-10-03T08:08:27.707" v="397" actId="108"/>
        <pc:sldMkLst>
          <pc:docMk/>
          <pc:sldMk cId="4266105219" sldId="264"/>
        </pc:sldMkLst>
        <pc:spChg chg="mod">
          <ac:chgData name="Eden Biton" userId="f99f62eb-9375-451c-a552-4b9512174bf4" providerId="ADAL" clId="{2C04759D-DF25-48CC-8854-9FE9AF1DD2EE}" dt="2022-10-03T07:59:25.788" v="94" actId="121"/>
          <ac:spMkLst>
            <pc:docMk/>
            <pc:sldMk cId="4266105219" sldId="264"/>
            <ac:spMk id="2" creationId="{6AB332A4-4C3E-432A-827B-AAA66257F6CE}"/>
          </ac:spMkLst>
        </pc:spChg>
        <pc:spChg chg="mod">
          <ac:chgData name="Eden Biton" userId="f99f62eb-9375-451c-a552-4b9512174bf4" providerId="ADAL" clId="{2C04759D-DF25-48CC-8854-9FE9AF1DD2EE}" dt="2022-10-03T08:08:27.707" v="397" actId="108"/>
          <ac:spMkLst>
            <pc:docMk/>
            <pc:sldMk cId="4266105219" sldId="264"/>
            <ac:spMk id="3" creationId="{173C8338-7287-49AD-9D31-33D6253327E0}"/>
          </ac:spMkLst>
        </pc:spChg>
      </pc:sldChg>
      <pc:sldChg chg="modSp new mod">
        <pc:chgData name="Eden Biton" userId="f99f62eb-9375-451c-a552-4b9512174bf4" providerId="ADAL" clId="{2C04759D-DF25-48CC-8854-9FE9AF1DD2EE}" dt="2022-10-03T08:07:29.086" v="376" actId="2710"/>
        <pc:sldMkLst>
          <pc:docMk/>
          <pc:sldMk cId="4133693793" sldId="265"/>
        </pc:sldMkLst>
        <pc:spChg chg="mod">
          <ac:chgData name="Eden Biton" userId="f99f62eb-9375-451c-a552-4b9512174bf4" providerId="ADAL" clId="{2C04759D-DF25-48CC-8854-9FE9AF1DD2EE}" dt="2022-10-03T08:05:15.908" v="346" actId="782"/>
          <ac:spMkLst>
            <pc:docMk/>
            <pc:sldMk cId="4133693793" sldId="265"/>
            <ac:spMk id="2" creationId="{E1F55285-6CDD-44DC-A4AF-ABFBA2CC27AE}"/>
          </ac:spMkLst>
        </pc:spChg>
        <pc:spChg chg="mod">
          <ac:chgData name="Eden Biton" userId="f99f62eb-9375-451c-a552-4b9512174bf4" providerId="ADAL" clId="{2C04759D-DF25-48CC-8854-9FE9AF1DD2EE}" dt="2022-10-03T08:07:29.086" v="376" actId="2710"/>
          <ac:spMkLst>
            <pc:docMk/>
            <pc:sldMk cId="4133693793" sldId="265"/>
            <ac:spMk id="3" creationId="{CDD171DD-5596-40D9-8063-6877A3CDA59B}"/>
          </ac:spMkLst>
        </pc:spChg>
      </pc:sldChg>
      <pc:sldChg chg="modSp new mod">
        <pc:chgData name="Eden Biton" userId="f99f62eb-9375-451c-a552-4b9512174bf4" providerId="ADAL" clId="{2C04759D-DF25-48CC-8854-9FE9AF1DD2EE}" dt="2022-10-03T10:09:45.011" v="460" actId="313"/>
        <pc:sldMkLst>
          <pc:docMk/>
          <pc:sldMk cId="2908035243" sldId="266"/>
        </pc:sldMkLst>
        <pc:spChg chg="mod">
          <ac:chgData name="Eden Biton" userId="f99f62eb-9375-451c-a552-4b9512174bf4" providerId="ADAL" clId="{2C04759D-DF25-48CC-8854-9FE9AF1DD2EE}" dt="2022-10-03T10:09:45.011" v="460" actId="313"/>
          <ac:spMkLst>
            <pc:docMk/>
            <pc:sldMk cId="2908035243" sldId="266"/>
            <ac:spMk id="2" creationId="{43C01DAA-BBD0-4C3D-91FB-5CC6F9357D7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IL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09305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4849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0227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00464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67663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04906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414526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8781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05213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49866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27837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3958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56890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96278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24303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469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70562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575477F-0A17-47AB-9AFB-3E0E473462AA}" type="datetimeFigureOut">
              <a:rPr lang="en-IL" smtClean="0"/>
              <a:t>15/10/2022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IL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59BF243B-D71F-4921-BF93-A8A27A4FB76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67987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96EA9-8A20-4E40-B577-2A2715597E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3245" y="1433322"/>
            <a:ext cx="9085509" cy="1116308"/>
          </a:xfrm>
        </p:spPr>
        <p:txBody>
          <a:bodyPr>
            <a:normAutofit/>
          </a:bodyPr>
          <a:lstStyle/>
          <a:p>
            <a:pPr algn="ctr" rtl="1"/>
            <a:r>
              <a:rPr lang="he-IL" b="1" dirty="0">
                <a:latin typeface="Calibri" panose="020F0502020204030204" pitchFamily="34" charset="0"/>
                <a:cs typeface="Calibri" panose="020F0502020204030204" pitchFamily="34" charset="0"/>
              </a:rPr>
              <a:t>קורס פיתוח יישומים בתחום -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GIS </a:t>
            </a:r>
            <a:endParaRPr lang="en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FE4A80-6D44-4F18-89BB-6F0EBAB1EB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0614" y="2952453"/>
            <a:ext cx="3630770" cy="923330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GIS</a:t>
            </a:r>
            <a:r>
              <a:rPr lang="he-IL" sz="4000" dirty="0">
                <a:solidFill>
                  <a:schemeClr val="bg1"/>
                </a:solidFill>
              </a:rPr>
              <a:t> </a:t>
            </a:r>
            <a:r>
              <a:rPr lang="en-US" sz="4000" dirty="0">
                <a:solidFill>
                  <a:schemeClr val="bg1"/>
                </a:solidFill>
              </a:rPr>
              <a:t>Hospital</a:t>
            </a:r>
            <a:endParaRPr lang="en-IL" sz="4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A363B2-F9C4-4669-9BF7-82FF5714F19D}"/>
              </a:ext>
            </a:extLst>
          </p:cNvPr>
          <p:cNvSpPr txBox="1"/>
          <p:nvPr/>
        </p:nvSpPr>
        <p:spPr>
          <a:xfrm>
            <a:off x="7190914" y="4193777"/>
            <a:ext cx="28319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>
                <a:solidFill>
                  <a:schemeClr val="bg1"/>
                </a:solidFill>
              </a:rPr>
              <a:t>מגישים:</a:t>
            </a:r>
          </a:p>
          <a:p>
            <a:pPr algn="r"/>
            <a:r>
              <a:rPr lang="he-IL" dirty="0">
                <a:solidFill>
                  <a:schemeClr val="bg1"/>
                </a:solidFill>
              </a:rPr>
              <a:t>יותם </a:t>
            </a:r>
            <a:r>
              <a:rPr lang="he-IL" dirty="0" err="1">
                <a:solidFill>
                  <a:schemeClr val="bg1"/>
                </a:solidFill>
              </a:rPr>
              <a:t>אשתון</a:t>
            </a:r>
            <a:endParaRPr lang="he-IL" dirty="0">
              <a:solidFill>
                <a:schemeClr val="bg1"/>
              </a:solidFill>
            </a:endParaRPr>
          </a:p>
          <a:p>
            <a:pPr algn="r"/>
            <a:r>
              <a:rPr lang="he-IL" dirty="0">
                <a:solidFill>
                  <a:schemeClr val="bg1"/>
                </a:solidFill>
              </a:rPr>
              <a:t>עדן ביטון</a:t>
            </a:r>
            <a:endParaRPr lang="en-IL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C20718-F4CF-4C11-AD2F-2DB81C4C4887}"/>
              </a:ext>
            </a:extLst>
          </p:cNvPr>
          <p:cNvSpPr txBox="1"/>
          <p:nvPr/>
        </p:nvSpPr>
        <p:spPr>
          <a:xfrm>
            <a:off x="1208844" y="4193777"/>
            <a:ext cx="2831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>
                <a:solidFill>
                  <a:schemeClr val="bg1"/>
                </a:solidFill>
              </a:rPr>
              <a:t>מנחה מרצה:</a:t>
            </a:r>
          </a:p>
          <a:p>
            <a:pPr algn="r"/>
            <a:r>
              <a:rPr lang="he-IL" dirty="0">
                <a:solidFill>
                  <a:schemeClr val="bg1"/>
                </a:solidFill>
              </a:rPr>
              <a:t>ישראל מארק</a:t>
            </a:r>
          </a:p>
        </p:txBody>
      </p:sp>
    </p:spTree>
    <p:extLst>
      <p:ext uri="{BB962C8B-B14F-4D97-AF65-F5344CB8AC3E}">
        <p14:creationId xmlns:p14="http://schemas.microsoft.com/office/powerpoint/2010/main" val="3450234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סינון לפי מחלקה: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9C5E2C7-E9EC-9E6C-E2F6-FAF90F3260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26" y="1150434"/>
            <a:ext cx="5398347" cy="5550651"/>
          </a:xfrm>
        </p:spPr>
      </p:pic>
    </p:spTree>
    <p:extLst>
      <p:ext uri="{BB962C8B-B14F-4D97-AF65-F5344CB8AC3E}">
        <p14:creationId xmlns:p14="http://schemas.microsoft.com/office/powerpoint/2010/main" val="4105965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סינון לפי עיר: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0F504-4A13-C52D-0702-120AB779B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65" y="1096639"/>
            <a:ext cx="4865085" cy="560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54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סינון לפי אזור: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D47C1C-2E44-47B1-C35B-CCD112EE0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17" y="1064744"/>
            <a:ext cx="5906383" cy="566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627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תצוגת מרחק ממיקום עצמי: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096000" y="2587316"/>
            <a:ext cx="5691208" cy="3416300"/>
          </a:xfrm>
        </p:spPr>
        <p:txBody>
          <a:bodyPr/>
          <a:lstStyle/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באפשרות זו המשתמש לוחץ על אייקון של אחד הבתי חולים שמוצג על המפה.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בלחיצה על כפתור זה, המשתמש רואה פרטים נוספים על הבית חולים ואת המרחק של הבית חולים מהמיקום הנוכחי שלו.</a:t>
            </a:r>
          </a:p>
          <a:p>
            <a:pPr algn="r" rt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DBBD58-5197-157F-BDB8-990F1E48E9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92" y="1586039"/>
            <a:ext cx="5424885" cy="495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999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332A4-4C3E-432A-827B-AAA66257F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דרישות פונקציונאליות: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C8338-7287-49AD-9D31-33D625332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6257" y="2304094"/>
            <a:ext cx="9036610" cy="3717401"/>
          </a:xfrm>
        </p:spPr>
        <p:txBody>
          <a:bodyPr>
            <a:noAutofit/>
          </a:bodyPr>
          <a:lstStyle/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לבחור את הבית חולים הקרוב ביותר.</a:t>
            </a:r>
            <a:endParaRPr lang="en-IL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להזיז את המפה באופן חופשי באמצעות גרירת העכבר או מסך המגע.</a:t>
            </a:r>
            <a:endParaRPr lang="en-IL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לבצע קירוב או ריחוק באמצעות גלגלת העכבר או מחוות צביטה של מסך המגע.</a:t>
            </a:r>
            <a:endParaRPr lang="en-IL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לקבל מידע על אזור נבחר:</a:t>
            </a:r>
          </a:p>
          <a:p>
            <a:pPr marL="400050" lvl="2" indent="0" algn="r" rtl="1">
              <a:lnSpc>
                <a:spcPct val="150000"/>
              </a:lnSpc>
              <a:buNone/>
            </a:pPr>
            <a:r>
              <a:rPr lang="he-IL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1.טווח מרחק מהיעד.</a:t>
            </a:r>
          </a:p>
          <a:p>
            <a:pPr marL="400050" lvl="2" indent="0" algn="r" rtl="1">
              <a:lnSpc>
                <a:spcPct val="150000"/>
              </a:lnSpc>
              <a:buNone/>
            </a:pPr>
            <a:r>
              <a:rPr lang="he-IL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2.שירותים/מחלקות רצויות.</a:t>
            </a:r>
            <a:endParaRPr lang="en-IL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00050" lvl="2" indent="0" algn="r" rtl="1">
              <a:lnSpc>
                <a:spcPct val="150000"/>
              </a:lnSpc>
              <a:buNone/>
            </a:pPr>
            <a:r>
              <a:rPr lang="he-IL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3.כמות עומס בבית החולים/מחלקה מסוימת.</a:t>
            </a:r>
            <a:endParaRPr lang="en-IL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cs typeface="Times New Roman" panose="02020603050405020304" pitchFamily="18" charset="0"/>
              </a:rPr>
              <a:t>המשתמש יוכל לבחור את שפת התצוגה של המערכת.</a:t>
            </a:r>
            <a:endParaRPr lang="en-IL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 rtl="1"/>
            <a:endParaRPr lang="en-IL" sz="1400" dirty="0"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66105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55285-6CDD-44DC-A4AF-ABFBA2CC2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דרישות לא פונקציונאליות: 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171DD-5596-40D9-8063-6877A3CDA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6122" y="2281915"/>
            <a:ext cx="8761412" cy="3416300"/>
          </a:xfrm>
        </p:spPr>
        <p:txBody>
          <a:bodyPr>
            <a:normAutofit/>
          </a:bodyPr>
          <a:lstStyle/>
          <a:p>
            <a:pPr algn="r" rtl="1"/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ממשק האפליקציה יתמוך בשפות העברית והאנגלית.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תהיה מבוססת ממשק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Web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תהיה חינמית.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תתמוך בכל סוגי הדפדפנים המובילים.</a:t>
            </a:r>
            <a:endParaRPr lang="en-IL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תתמוך בפלטפורמות המובייל המובילות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(iOS, Android) 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L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תהיה רספונסיבית למעבר בין מחשב אישי למובייל.</a:t>
            </a:r>
            <a:endParaRPr lang="en-IL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האפליקציה לא תשמור מידע אישי של המשתמש.</a:t>
            </a:r>
            <a:endParaRPr lang="en-IL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he-IL" dirty="0"/>
          </a:p>
          <a:p>
            <a:pPr algn="r" rtl="1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133693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01DAA-BBD0-4C3D-91FB-5CC6F9357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קישורים:</a:t>
            </a:r>
            <a:endParaRPr lang="en-I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0D5D487-5FB1-3C50-9210-786172C98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6122" y="2281915"/>
            <a:ext cx="8761412" cy="3416300"/>
          </a:xfrm>
        </p:spPr>
        <p:txBody>
          <a:bodyPr>
            <a:normAutofit/>
          </a:bodyPr>
          <a:lstStyle/>
          <a:p>
            <a:pPr algn="r" rt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github.com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YotamAs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/GIS-Hospitals</a:t>
            </a:r>
            <a:endParaRPr lang="he-IL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r" rtl="1">
              <a:buNone/>
            </a:pPr>
            <a:endParaRPr lang="he-IL" dirty="0"/>
          </a:p>
          <a:p>
            <a:pPr algn="r" rtl="1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08035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CDBBC-F781-427F-BE46-21DECF62A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רקע: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32E38-4643-4A4A-889B-89C425E33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5203" y="2468032"/>
            <a:ext cx="8761412" cy="3416300"/>
          </a:xfrm>
        </p:spPr>
        <p:txBody>
          <a:bodyPr/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כיום, לאנשים הזקוקים לסיוע רפואי, אשפוז או רפואה בהתמחות מסוימת ,הם פונים לקופת חולים המקומי או במקרים דחופים לבית החולים הקרוב.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להתנהלות הנ"ל מספר חסרונות: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+mj-lt"/>
              <a:buAutoNum type="arabicParenR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לעיתים אנשים אינם יודעים היכן נמצא בית החולים הקרוב.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+mj-lt"/>
              <a:buAutoNum type="arabicParenR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לא ידוע האם בית החולים עונה על הצרכים הרפואיים הנדרשים (לדוגמה: מחלקה מיוחדת).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+mj-lt"/>
              <a:buAutoNum type="arabicParenR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תפוסה או עומס של מיון בית החולים או המחלקה הנדרשת.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האופציה לבחור בית חולים לאו דווקא בגלל קרבה, אלא שילוב של קרבה ותפוסה.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41262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A4567-A654-4A0B-B6ED-72E163CB8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מטרת הפרויקט: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96AC7-D90A-401F-8D8C-36EB2F1FB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95" y="2546350"/>
            <a:ext cx="8761412" cy="3416300"/>
          </a:xfrm>
        </p:spPr>
        <p:txBody>
          <a:bodyPr/>
          <a:lstStyle/>
          <a:p>
            <a:pPr algn="r" rtl="1"/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פיתוח כלי (יישום) מבוסס רכיב גיאוגרפי, לצורך מציאת בית חולים הקרוב והמתאים ביותר לצורכי המשתמש.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הקמת מאגר מידע על בתי החולים בישראל.</a:t>
            </a:r>
          </a:p>
          <a:p>
            <a:pPr algn="r" rtl="1"/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ניהול נתונים ואימות שלהם בזמן אמת ע"י משתמש המערכת.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פתרון וייעול זמני המתנה בבתי החולים.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IL" dirty="0"/>
          </a:p>
        </p:txBody>
      </p:sp>
      <p:pic>
        <p:nvPicPr>
          <p:cNvPr id="5" name="תמונה 4" descr="C:\Users\Lenovo\Desktop\שנה ג\gis\encounters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53" y="4311650"/>
            <a:ext cx="3166928" cy="22120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0726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A61EE-162D-4033-BEE4-3D9C1B4B8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סביבת פיתוח וטכנולוגיות: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E4155-DB61-422C-84EF-CAF0D85FD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3755" y="2468032"/>
            <a:ext cx="8761412" cy="3416300"/>
          </a:xfrm>
        </p:spPr>
        <p:txBody>
          <a:bodyPr/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היישום יפותח כיישום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Web Single Page, Responsive</a:t>
            </a: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לטובת שימוש בטלפונים חכמים – יישום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Cross-Platform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רכיב גיאוגרפי –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API </a:t>
            </a: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של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Google Maps</a:t>
            </a: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או של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Waze</a:t>
            </a:r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יוחלט בהמשך.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בסיס נתונים –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MySQL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המערכת זמינה למשתמשים בשפה העברית.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המערכת נתמכת בדפדפן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Chrome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285765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1FF51-6F66-4B37-8C31-53EF3E575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משתמשי המערכת: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D4EFF-1FD4-4337-85BD-A30DA6F94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6583" y="2554948"/>
            <a:ext cx="8761412" cy="3416300"/>
          </a:xfrm>
        </p:spPr>
        <p:txBody>
          <a:bodyPr/>
          <a:lstStyle/>
          <a:p>
            <a:pPr algn="r" rtl="1"/>
            <a:r>
              <a:rPr lang="he-IL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משתמש אשר זקוק לסיוע רפואי –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משתמש אשר לא יודע מה בית החולים הקרוב אליו</a:t>
            </a:r>
            <a:b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או מעוניין לגשת לבית החולים עם תפוסה נמוכה יותר, או הצורך במחלקה מסוימת.</a:t>
            </a: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955025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CA533-D7EA-4AE3-BF19-5323013AD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יכולות המערכת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534485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B289A-E2C2-4377-949D-B6AD7440F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מסך ראשי: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DF3AA-53C3-4E2B-A94A-193848EBD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677" y="2522653"/>
            <a:ext cx="5030858" cy="3416300"/>
          </a:xfrm>
        </p:spPr>
        <p:txBody>
          <a:bodyPr/>
          <a:lstStyle/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בעת כניסה למערכת, המשתמש ייחשף למפה אשר מציגה את כל בתי החולים הקיימים בישראל.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אינדיקטורים: אייקון לכל בית חולים.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כפתורים ואפשרויות: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חיפוש טקסט (חופשי) של בית חולים (אנגלית).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בחירת סוג הסינון: מחלקות, עיר, אזור.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צפייה בפרטים נוספים ומרחק ע"י לחיצה על אייקון המוצג על המפה.</a:t>
            </a:r>
          </a:p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כפתורי זום פנימה והחוצה.</a:t>
            </a:r>
          </a:p>
          <a:p>
            <a:pPr algn="r" rtl="1"/>
            <a:endParaRPr lang="he-IL" dirty="0">
              <a:solidFill>
                <a:srgbClr val="000000"/>
              </a:solidFill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endParaRPr lang="en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6C1D82-62B2-EA74-C84F-DB75B4210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30" y="2318964"/>
            <a:ext cx="6754092" cy="423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798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BE4E4-4AA2-4C36-93FD-E7151242B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תפריט בחירה: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AA207-974C-41AB-93E4-58FD6AD7C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1199" y="2420177"/>
            <a:ext cx="5218243" cy="3416300"/>
          </a:xfrm>
        </p:spPr>
        <p:txBody>
          <a:bodyPr/>
          <a:lstStyle/>
          <a:p>
            <a:pPr algn="r" rtl="1"/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ניתן לגשת לתפריט המערכת המכיל את הפרטים הבאים:</a:t>
            </a:r>
          </a:p>
          <a:p>
            <a:pPr marL="400050" lvl="1" indent="0" algn="r" rtl="1"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1.חיפוש בית חולים לפי שם (כתיבה חופשית).</a:t>
            </a:r>
          </a:p>
          <a:p>
            <a:pPr marL="400050" lvl="1" indent="0" algn="r" rtl="1"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2.חיפוש בית חולים לפי עיר .</a:t>
            </a:r>
          </a:p>
          <a:p>
            <a:pPr marL="400050" lvl="1" indent="0" algn="r" rtl="1"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3.סינון לפי אזור.</a:t>
            </a:r>
          </a:p>
          <a:p>
            <a:pPr marL="400050" lvl="1" indent="0" algn="r" rtl="1"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4.סינון לפי מחלקה נדרשת.</a:t>
            </a:r>
          </a:p>
          <a:p>
            <a:pPr algn="r" rtl="1"/>
            <a:endParaRPr lang="en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5E75D7-09AD-36FE-BB11-C47DAFBEA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85" y="4309627"/>
            <a:ext cx="60325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99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סינון לפי טקסט חופשי: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61335EC-29AF-6BB1-1AE9-8B83CEC6B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7" y="2616770"/>
            <a:ext cx="3657304" cy="407243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6D2BB0-85CE-7613-0657-A0BF5C724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2623" y="2616770"/>
            <a:ext cx="3654745" cy="40724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DF12D6-0A6A-1B9F-111F-87E770199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999" y="2616770"/>
            <a:ext cx="4442686" cy="407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552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430</TotalTime>
  <Words>556</Words>
  <Application>Microsoft Macintosh PowerPoint</Application>
  <PresentationFormat>Widescreen</PresentationFormat>
  <Paragraphs>68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Gothic</vt:lpstr>
      <vt:lpstr>Times New Roman</vt:lpstr>
      <vt:lpstr>Wingdings 3</vt:lpstr>
      <vt:lpstr>Ion Boardroom</vt:lpstr>
      <vt:lpstr>קורס פיתוח יישומים בתחום - GIS </vt:lpstr>
      <vt:lpstr>רקע:</vt:lpstr>
      <vt:lpstr>מטרת הפרויקט:</vt:lpstr>
      <vt:lpstr>סביבת פיתוח וטכנולוגיות:</vt:lpstr>
      <vt:lpstr>משתמשי המערכת:</vt:lpstr>
      <vt:lpstr>יכולות המערכת</vt:lpstr>
      <vt:lpstr>מסך ראשי:</vt:lpstr>
      <vt:lpstr>תפריט בחירה:</vt:lpstr>
      <vt:lpstr>סינון לפי טקסט חופשי:</vt:lpstr>
      <vt:lpstr>סינון לפי מחלקה:</vt:lpstr>
      <vt:lpstr>סינון לפי עיר:</vt:lpstr>
      <vt:lpstr>סינון לפי אזור:</vt:lpstr>
      <vt:lpstr>תצוגת מרחק ממיקום עצמי:</vt:lpstr>
      <vt:lpstr>דרישות פונקציונאליות:</vt:lpstr>
      <vt:lpstr>דרישות לא פונקציונאליות: </vt:lpstr>
      <vt:lpstr>קישורים: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קורס פיתוח יישומים בתחום-  GIS</dc:title>
  <dc:creator>Eden Biton</dc:creator>
  <cp:lastModifiedBy>Yotam Ashton</cp:lastModifiedBy>
  <cp:revision>11</cp:revision>
  <dcterms:created xsi:type="dcterms:W3CDTF">2022-10-02T11:40:18Z</dcterms:created>
  <dcterms:modified xsi:type="dcterms:W3CDTF">2022-10-15T20:37:16Z</dcterms:modified>
</cp:coreProperties>
</file>

<file path=docProps/thumbnail.jpeg>
</file>